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145</Words>
  <Application>Microsoft Office PowerPoint</Application>
  <PresentationFormat>On-screen Show (4:3)</PresentationFormat>
  <Paragraphs>15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Tema de Office</vt:lpstr>
      <vt:lpstr>Proyecto Final </vt:lpstr>
      <vt:lpstr>Slide 2</vt:lpstr>
      <vt:lpstr>Atributo o Cualidad </vt:lpstr>
      <vt:lpstr>Slide 4</vt:lpstr>
      <vt:lpstr>Debilidad o Flaqueza</vt:lpstr>
    </vt:vector>
  </TitlesOfParts>
  <Company>Monsuver Corp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Proyecto Final </dc:title>
  <dc:creator>Monsuver</dc:creator>
  <cp:lastModifiedBy>myee</cp:lastModifiedBy>
  <cp:revision>8</cp:revision>
  <dcterms:created xsi:type="dcterms:W3CDTF">2010-06-15T05:01:05Z</dcterms:created>
  <dcterms:modified xsi:type="dcterms:W3CDTF">2010-06-15T16:59:36Z</dcterms:modified>
</cp:coreProperties>
</file>